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08851" y="607516"/>
            <a:ext cx="1645002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العشرون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328089"/>
              </p:ext>
            </p:extLst>
          </p:nvPr>
        </p:nvGraphicFramePr>
        <p:xfrm>
          <a:off x="347472" y="1235593"/>
          <a:ext cx="11301984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يعمل على اعداد باقة الزهور مع اوراق التغليف المناسبة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ينسق الزهور وفقاً للشكل والحجم المطلوب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تغليف الزهور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1819657" y="2798519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يختار الطالب ألوان أوراق التغليف المناسبة مع </a:t>
            </a:r>
            <a:r>
              <a:rPr lang="ar-AE" sz="2000" b="1"/>
              <a:t>ألوان الزهور...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SUAAD KHALFAN AMER SAEED AL AMERI</cp:lastModifiedBy>
  <cp:revision>12</cp:revision>
  <dcterms:created xsi:type="dcterms:W3CDTF">2024-07-11T12:32:29Z</dcterms:created>
  <dcterms:modified xsi:type="dcterms:W3CDTF">2024-08-20T08:32:31Z</dcterms:modified>
</cp:coreProperties>
</file>