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508851" y="607516"/>
            <a:ext cx="1645002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الدرس</a:t>
            </a:r>
            <a:r>
              <a:rPr lang="ar-AE" sz="240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العشرون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5328089"/>
              </p:ext>
            </p:extLst>
          </p:nvPr>
        </p:nvGraphicFramePr>
        <p:xfrm>
          <a:off x="347472" y="1235593"/>
          <a:ext cx="11301984" cy="781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يعمل على اعداد باقة الزهور مع اوراق التغليف المناسبة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ينسق الزهور وفقاً للشكل والحجم المطلوب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  <a:sym typeface="Calibri"/>
                        </a:rPr>
                        <a:t>تغليف الزهور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يُنسق الزهور والهدايا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7C8D4AD-F167-015F-40DF-7DA523349B04}"/>
              </a:ext>
            </a:extLst>
          </p:cNvPr>
          <p:cNvSpPr txBox="1"/>
          <p:nvPr/>
        </p:nvSpPr>
        <p:spPr>
          <a:xfrm>
            <a:off x="1819657" y="2798519"/>
            <a:ext cx="9429572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/>
            <a:r>
              <a:rPr lang="ar-AE" sz="2000" b="1" dirty="0"/>
              <a:t>أن يختار الطالب ألوان أوراق التغليف المناسبة مع </a:t>
            </a:r>
            <a:r>
              <a:rPr lang="ar-AE" sz="2000" b="1"/>
              <a:t>ألوان الزهور...</a:t>
            </a:r>
            <a:endParaRPr lang="en-AE" sz="2000" b="1" dirty="0"/>
          </a:p>
        </p:txBody>
      </p:sp>
    </p:spTree>
    <p:extLst>
      <p:ext uri="{BB962C8B-B14F-4D97-AF65-F5344CB8AC3E}">
        <p14:creationId xmlns:p14="http://schemas.microsoft.com/office/powerpoint/2010/main" val="425666925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39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SUAAD KHALFAN AMER SAEED AL AMERI</cp:lastModifiedBy>
  <cp:revision>12</cp:revision>
  <dcterms:created xsi:type="dcterms:W3CDTF">2024-07-11T12:32:29Z</dcterms:created>
  <dcterms:modified xsi:type="dcterms:W3CDTF">2024-08-20T08:32:31Z</dcterms:modified>
</cp:coreProperties>
</file>